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6"/>
  </p:notesMasterIdLst>
  <p:sldIdLst>
    <p:sldId id="256" r:id="rId2"/>
    <p:sldId id="279" r:id="rId3"/>
    <p:sldId id="313" r:id="rId4"/>
    <p:sldId id="281" r:id="rId5"/>
    <p:sldId id="294" r:id="rId6"/>
    <p:sldId id="295" r:id="rId7"/>
    <p:sldId id="317" r:id="rId8"/>
    <p:sldId id="328" r:id="rId9"/>
    <p:sldId id="329" r:id="rId10"/>
    <p:sldId id="331" r:id="rId11"/>
    <p:sldId id="296" r:id="rId12"/>
    <p:sldId id="297" r:id="rId13"/>
    <p:sldId id="298" r:id="rId14"/>
    <p:sldId id="299" r:id="rId15"/>
    <p:sldId id="300" r:id="rId16"/>
    <p:sldId id="311" r:id="rId17"/>
    <p:sldId id="312" r:id="rId18"/>
    <p:sldId id="301" r:id="rId19"/>
    <p:sldId id="302" r:id="rId20"/>
    <p:sldId id="303" r:id="rId21"/>
    <p:sldId id="275" r:id="rId22"/>
    <p:sldId id="304" r:id="rId23"/>
    <p:sldId id="277" r:id="rId24"/>
    <p:sldId id="308" r:id="rId25"/>
    <p:sldId id="278" r:id="rId26"/>
    <p:sldId id="310" r:id="rId27"/>
    <p:sldId id="274" r:id="rId28"/>
    <p:sldId id="315" r:id="rId29"/>
    <p:sldId id="316" r:id="rId30"/>
    <p:sldId id="288" r:id="rId31"/>
    <p:sldId id="318" r:id="rId32"/>
    <p:sldId id="289" r:id="rId33"/>
    <p:sldId id="320" r:id="rId34"/>
    <p:sldId id="321" r:id="rId35"/>
    <p:sldId id="322" r:id="rId36"/>
    <p:sldId id="325" r:id="rId37"/>
    <p:sldId id="283" r:id="rId38"/>
    <p:sldId id="306" r:id="rId39"/>
    <p:sldId id="307" r:id="rId40"/>
    <p:sldId id="284" r:id="rId41"/>
    <p:sldId id="285" r:id="rId42"/>
    <p:sldId id="332" r:id="rId43"/>
    <p:sldId id="333" r:id="rId44"/>
    <p:sldId id="33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43"/>
    <p:restoredTop sz="94694"/>
  </p:normalViewPr>
  <p:slideViewPr>
    <p:cSldViewPr snapToGrid="0" snapToObjects="1">
      <p:cViewPr>
        <p:scale>
          <a:sx n="110" d="100"/>
          <a:sy n="110" d="100"/>
        </p:scale>
        <p:origin x="752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tz/bad-data-guid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0B8ConnGcXrv8MzE3SWtwU2NxQk0/view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70J_H_zAWM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0B8ConnGcXrv8MzE3SWtwU2NxQk0/view" TargetMode="External"/><Relationship Id="rId3" Type="http://schemas.openxmlformats.org/officeDocument/2006/relationships/hyperlink" Target="https://openrefine.org/" TargetMode="External"/><Relationship Id="rId7" Type="http://schemas.openxmlformats.org/officeDocument/2006/relationships/hyperlink" Target="http://utdataviz.cmcdonald.com/2015/02/data-cleaning-with-regular-expressions.html" TargetMode="External"/><Relationship Id="rId2" Type="http://schemas.openxmlformats.org/officeDocument/2006/relationships/hyperlink" Target="https://github.com/Quartz/bad-data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gex101.com/#python" TargetMode="External"/><Relationship Id="rId5" Type="http://schemas.openxmlformats.org/officeDocument/2006/relationships/hyperlink" Target="https://github.com/sarahcnyt/data-journalism/tree/master/openrefine" TargetMode="External"/><Relationship Id="rId10" Type="http://schemas.openxmlformats.org/officeDocument/2006/relationships/hyperlink" Target="https://github.com/cjdd3b/nicar2016/tree/master/machine-learning" TargetMode="External"/><Relationship Id="rId4" Type="http://schemas.openxmlformats.org/officeDocument/2006/relationships/hyperlink" Target="https://github.com/OpenRefine/OpenRefine/wiki/External-Resources" TargetMode="External"/><Relationship Id="rId9" Type="http://schemas.openxmlformats.org/officeDocument/2006/relationships/hyperlink" Target="https://github.com/mtrpires/Advanced-Cleaning-With-Pyth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3D50C-DCBE-5747-A4C5-039C146C25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-596882" y="0"/>
            <a:ext cx="102758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Randy Leonard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 err="1"/>
              <a:t>Github.com</a:t>
            </a:r>
            <a:r>
              <a:rPr lang="en-US" dirty="0"/>
              <a:t>/randyleonard99/digitalframeworks-summer2020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CEBC8-879B-6B48-BCEE-7D25451E1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D41B-1729-0349-A976-B4FE04B0F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hlinkClick r:id="rId2"/>
              </a:rPr>
              <a:t>Quartz’ Guide to bad data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760557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vs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What to watch for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</a:t>
            </a:r>
            <a:r>
              <a:rPr lang="en-US" dirty="0" err="1"/>
              <a:t>OpenRefine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Regular expressions, a.k.a. regex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F1A1-8451-7446-AA85-BE988AD1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92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RegEx</a:t>
            </a:r>
            <a:br>
              <a:rPr lang="en-US" sz="2800" dirty="0">
                <a:hlinkClick r:id="rId2"/>
              </a:rPr>
            </a:br>
            <a:r>
              <a:rPr lang="en-US" sz="2800" dirty="0">
                <a:hlinkClick r:id="rId2"/>
              </a:rPr>
              <a:t>Cheat sheet </a:t>
            </a:r>
            <a:r>
              <a:rPr lang="en-US" sz="2800" dirty="0"/>
              <a:t>by Christian McDonald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A78F35-1ECC-B24A-B321-626EBE02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976212"/>
              </p:ext>
            </p:extLst>
          </p:nvPr>
        </p:nvGraphicFramePr>
        <p:xfrm>
          <a:off x="81022" y="1038668"/>
          <a:ext cx="8981955" cy="56743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2293">
                  <a:extLst>
                    <a:ext uri="{9D8B030D-6E8A-4147-A177-3AD203B41FA5}">
                      <a16:colId xmlns:a16="http://schemas.microsoft.com/office/drawing/2014/main" val="2303914503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1920982535"/>
                    </a:ext>
                  </a:extLst>
                </a:gridCol>
                <a:gridCol w="1359590">
                  <a:extLst>
                    <a:ext uri="{9D8B030D-6E8A-4147-A177-3AD203B41FA5}">
                      <a16:colId xmlns:a16="http://schemas.microsoft.com/office/drawing/2014/main" val="3282225075"/>
                    </a:ext>
                  </a:extLst>
                </a:gridCol>
                <a:gridCol w="3105036">
                  <a:extLst>
                    <a:ext uri="{9D8B030D-6E8A-4147-A177-3AD203B41FA5}">
                      <a16:colId xmlns:a16="http://schemas.microsoft.com/office/drawing/2014/main" val="1868525615"/>
                    </a:ext>
                  </a:extLst>
                </a:gridCol>
              </a:tblGrid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[abc]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 single character of: a, b, or c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^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Start of line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845415310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[^abc]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 except: a, b, or c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$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End of line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914231399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 dirty="0">
                          <a:effectLst/>
                        </a:rPr>
                        <a:t>[a-z]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 in the range a-z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Start of string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998759450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[a-zA-Z]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 in the range a-z or A-Z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\z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End of string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609356180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(...)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Capture everything enclosed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.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single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009238149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(a|b)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 or b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\s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whitespace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620991987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a?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Zero or one of a (lazy)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\S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non-whitespace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698191473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a*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Zero or more of a (greedy)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digit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339668094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a+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One or more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\D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non-digit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834366359"/>
                  </a:ext>
                </a:extLst>
              </a:tr>
              <a:tr h="6127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Exactly 3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\w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word character (letter, number, underscore)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1610096562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a{3,}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3 or more of a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\W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>
                          <a:effectLst/>
                        </a:rPr>
                        <a:t>Any non-word character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2983436994"/>
                  </a:ext>
                </a:extLst>
              </a:tr>
              <a:tr h="4004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a{3,6}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 dirty="0">
                          <a:effectLst/>
                        </a:rPr>
                        <a:t>Between 3 and 6 of a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28511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kern="150">
                          <a:effectLst/>
                        </a:rPr>
                        <a:t>\b</a:t>
                      </a:r>
                      <a:endParaRPr lang="en-US" sz="1200" kern="15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50" dirty="0">
                          <a:effectLst/>
                        </a:rPr>
                        <a:t>Any word boundary</a:t>
                      </a:r>
                      <a:endParaRPr lang="en-US" sz="1200" kern="150" dirty="0">
                        <a:effectLst/>
                        <a:latin typeface="Liberation Serif"/>
                        <a:ea typeface="DejaVu Sans"/>
                        <a:cs typeface="Lohit Hindi"/>
                      </a:endParaRPr>
                    </a:p>
                  </a:txBody>
                  <a:tcPr marL="34523" marR="34523" marT="34523" marB="34523"/>
                </a:tc>
                <a:extLst>
                  <a:ext uri="{0D108BD9-81ED-4DB2-BD59-A6C34878D82A}">
                    <a16:rowId xmlns:a16="http://schemas.microsoft.com/office/drawing/2014/main" val="3015073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0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3D89-3D2A-244D-B4B7-819B690C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OpenRefine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525F4-5B6A-DC4F-9FFC-4F47A996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Formerly Google Refine</a:t>
            </a:r>
          </a:p>
          <a:p>
            <a:r>
              <a:rPr lang="en-US" dirty="0"/>
              <a:t>Program to help find irregularities and patterns in data</a:t>
            </a:r>
          </a:p>
          <a:p>
            <a:r>
              <a:rPr lang="en-US" dirty="0">
                <a:hlinkClick r:id="rId2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49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Quartz’ Guide to bad data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OpenRefine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tutorials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an advanced tutorial</a:t>
            </a:r>
            <a:endParaRPr lang="en-US" dirty="0"/>
          </a:p>
          <a:p>
            <a:r>
              <a:rPr lang="en-US" dirty="0">
                <a:hlinkClick r:id="rId6"/>
              </a:rPr>
              <a:t>RegEx</a:t>
            </a:r>
            <a:r>
              <a:rPr lang="en-US" dirty="0"/>
              <a:t> (Regular expressions), </a:t>
            </a:r>
            <a:r>
              <a:rPr lang="en-US" dirty="0">
                <a:hlinkClick r:id="rId7"/>
              </a:rPr>
              <a:t>tutorial</a:t>
            </a:r>
            <a:r>
              <a:rPr lang="en-US" dirty="0"/>
              <a:t> , </a:t>
            </a:r>
            <a:r>
              <a:rPr lang="en-US" dirty="0">
                <a:hlinkClick r:id="rId8"/>
              </a:rPr>
              <a:t>cheat sheet</a:t>
            </a:r>
            <a:endParaRPr lang="en-US" dirty="0"/>
          </a:p>
          <a:p>
            <a:r>
              <a:rPr lang="en-US" dirty="0"/>
              <a:t>Python: </a:t>
            </a:r>
            <a:r>
              <a:rPr lang="en-US" dirty="0">
                <a:hlinkClick r:id="rId9"/>
              </a:rPr>
              <a:t>Advanced cleaning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Machine learning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22308</TotalTime>
  <Words>830</Words>
  <Application>Microsoft Macintosh PowerPoint</Application>
  <PresentationFormat>On-screen Show (4:3)</PresentationFormat>
  <Paragraphs>178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Cambria (Body)</vt:lpstr>
      <vt:lpstr>Corbel</vt:lpstr>
      <vt:lpstr>Liberation Serif</vt:lpstr>
      <vt:lpstr>Twilight</vt:lpstr>
      <vt:lpstr>Cleaning Data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PowerPoint Presentation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RegEx Cheat sheet by Christian McDonald</vt:lpstr>
      <vt:lpstr>OpenRefine</vt:lpstr>
      <vt:lpstr>Resources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108</cp:revision>
  <dcterms:created xsi:type="dcterms:W3CDTF">2018-07-03T20:07:00Z</dcterms:created>
  <dcterms:modified xsi:type="dcterms:W3CDTF">2020-05-05T04:58:22Z</dcterms:modified>
</cp:coreProperties>
</file>